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4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0E39-438F-1540-8B33-CE6FAC5B4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92062-8314-DF41-834C-E702B4D988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DC22F-B72C-D543-A31E-FBB33B717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BBC5A-992C-D645-9D17-DA5F598F5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897E0-8806-8C45-BC9C-72F7F7381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01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752A2-DA3E-7345-907A-8A6BE2274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E4436C-299F-3B43-8AB8-5CD4048A5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F8296-8215-4943-9557-9A2960DF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288EC-2DE9-7141-8E59-020B700D5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7E411-0D51-1945-925A-CEE2BE7B6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542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8AAC3E-9089-154A-80BB-7D139B58EE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97972-BA63-5241-83EC-DAF043DFB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0428C-F010-284B-B688-9AB720C93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84959-D90A-0846-9A5D-D8E8A2790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E5771-8BC7-E543-A413-4BCCEAD51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85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1B99B-3333-0948-BB4D-C14050B8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F9B17-61E9-044F-ABF3-9829A2719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12590-9F33-6A4F-B7BC-193335EE5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8EB7F-5161-0448-8FD7-ABEDD9DE4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8D51D-3F94-1745-984D-890D984FF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84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3E076-B546-E74E-9512-896548D89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F3BB4-6D55-9641-B48B-03A836D7A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CC405-F82B-4F42-AC27-E7D0EF7E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B717A-B757-C646-8915-AA45819BA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66EC9-EE4D-E944-AF53-C55D10C09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27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86CFD-5289-F34A-8382-A598284D4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6064C-F42E-1546-812D-03996C05E6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D9D49-DD32-F742-888E-70B4F6EDDE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63817E-9CAD-224C-8B7F-08F4BC0D5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EF16E-A9D1-C94D-8E82-86B380D00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BC296-9447-5F4E-8646-75F18A9B6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49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2DCD-44EF-9C4C-A861-BF51EF2DA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28E96-0D90-6341-A60B-466D0EB86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0CDF85-0C71-D14F-A422-A60E4FDA5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A6381-5B5F-6D46-9343-558AF7F224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DE5058-D659-334A-807C-C0ACB9652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CE22D5-5C90-3D44-95B2-E40181BA1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E928D0-5568-B646-A3CC-3D58043F8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0D69B9-222F-E340-8AA8-E424615A5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688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B661F-C089-404C-9FF8-51A27AAC8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125717-A9B3-3743-B1A8-36FD43A17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2CA209-D125-1143-BC32-802BF4AC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72C79B-A699-6449-9878-2E73D331E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9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952CC8-BAF1-AD4A-B783-84C7FCDFD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38D0A8-D36F-7349-920B-1F1E755D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1F277-3039-0240-A328-4A7B74776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48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CD84-E587-9F4C-B4D5-6395D9A46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27703-1B1D-3945-8411-FCEFC9720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7B9E32-4CC7-7B4E-8866-CD65A13EB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7662D-9E54-604F-A83B-F69F4C022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B10D8-CE40-374D-8272-FCA5767CF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96D6B-9642-614B-ACE3-F83C46B5A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F5810-6E8B-EA4D-8BCA-CEA644122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1E7E88-94D6-BF47-B1FD-B18635DF8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B99C64-9720-6B46-9554-F212A9616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E21D6-0073-D64B-AFEB-3F2CD269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766CA-2882-5143-BDA5-889B5ADA9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C0C6AE-ACDF-2B40-8785-A4355E538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79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E3AA04-307D-1240-92F5-4A8FBDFA4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E6554-B02E-B542-B66A-F947461F0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53672-412D-7044-85C0-66A8F786A8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9EC90-1D4E-3B45-B655-4F55BE405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2AE27-88D4-4A42-93F1-236D6F1E2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2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andrewmvd/data-analyst-job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5F57D-C871-AA47-A107-A96A6F0096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6162" y="3038475"/>
            <a:ext cx="4776787" cy="2387600"/>
          </a:xfrm>
        </p:spPr>
        <p:txBody>
          <a:bodyPr>
            <a:normAutofit/>
          </a:bodyPr>
          <a:lstStyle/>
          <a:p>
            <a:r>
              <a:rPr lang="en-US" sz="4800" dirty="0"/>
              <a:t>Data Analytics Job Opportunities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C19C7-449F-3748-A909-3FC8156908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48611" y="5757862"/>
            <a:ext cx="3709987" cy="714375"/>
          </a:xfrm>
        </p:spPr>
        <p:txBody>
          <a:bodyPr/>
          <a:lstStyle/>
          <a:p>
            <a:r>
              <a:rPr lang="en-US" dirty="0"/>
              <a:t>November 11, 2021</a:t>
            </a:r>
          </a:p>
        </p:txBody>
      </p:sp>
    </p:spTree>
    <p:extLst>
      <p:ext uri="{BB962C8B-B14F-4D97-AF65-F5344CB8AC3E}">
        <p14:creationId xmlns:p14="http://schemas.microsoft.com/office/powerpoint/2010/main" val="874802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5B9B9A-434B-7E43-8B02-F00342EAFE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alphaModFix amt="40000"/>
          </a:blip>
          <a:srcRect t="36205" b="7545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09F03B-499B-4B45-9283-936FA6CB3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Objective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FAF8A-F8E5-B748-B0A0-368412B6AD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Address a need or answer a question for individuals</a:t>
            </a:r>
          </a:p>
          <a:p>
            <a:r>
              <a:rPr lang="en-US" sz="2000" dirty="0"/>
              <a:t>Demonstrate skills to date including machine learning</a:t>
            </a:r>
          </a:p>
          <a:p>
            <a:r>
              <a:rPr lang="en-US" sz="2000" dirty="0"/>
              <a:t>Design a website to answer a user question</a:t>
            </a:r>
          </a:p>
          <a:p>
            <a:r>
              <a:rPr lang="en-US" sz="2000" dirty="0"/>
              <a:t>Question we wanted to answer: Could we predict a salary for a website user when they selected specific criteria they wanted for a job opportunity?</a:t>
            </a:r>
          </a:p>
        </p:txBody>
      </p:sp>
    </p:spTree>
    <p:extLst>
      <p:ext uri="{BB962C8B-B14F-4D97-AF65-F5344CB8AC3E}">
        <p14:creationId xmlns:p14="http://schemas.microsoft.com/office/powerpoint/2010/main" val="15581393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indoor&#10;&#10;Description automatically generated">
            <a:extLst>
              <a:ext uri="{FF2B5EF4-FFF2-40B4-BE49-F238E27FC236}">
                <a16:creationId xmlns:a16="http://schemas.microsoft.com/office/drawing/2014/main" id="{970359BD-B427-C140-AE0B-D54E7BFD01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F18FE4-76BB-D941-8411-7EB25B8B4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/>
              <a:t>Data Cleaning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DBD6A6-7E8D-5245-9ECE-C8A697C364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Selected dataset from </a:t>
            </a:r>
            <a:r>
              <a:rPr lang="en-US" sz="2000" dirty="0">
                <a:hlinkClick r:id="rId3"/>
              </a:rPr>
              <a:t>Kaggle.com</a:t>
            </a:r>
            <a:endParaRPr lang="en-US" sz="2000" dirty="0"/>
          </a:p>
          <a:p>
            <a:r>
              <a:rPr lang="en-US" sz="2000" dirty="0"/>
              <a:t>Removed unnecessary columns</a:t>
            </a:r>
          </a:p>
          <a:p>
            <a:r>
              <a:rPr lang="en-US" sz="2000" dirty="0"/>
              <a:t>Removed incomplete/null values</a:t>
            </a:r>
          </a:p>
          <a:p>
            <a:r>
              <a:rPr lang="en-US" sz="2000" dirty="0"/>
              <a:t>Still contained over 1800 data points</a:t>
            </a:r>
          </a:p>
          <a:p>
            <a:r>
              <a:rPr lang="en-US" sz="2000" dirty="0"/>
              <a:t>Used Excel &amp; </a:t>
            </a:r>
            <a:r>
              <a:rPr lang="en-US" sz="2000" dirty="0" err="1"/>
              <a:t>Jupyter</a:t>
            </a:r>
            <a:r>
              <a:rPr lang="en-US" sz="2000" dirty="0"/>
              <a:t> Notebook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28705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7E707562-1511-D049-A527-FF0F7B731A5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D89797-3F57-FC4D-9608-14A7BC5B6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Data Visualizations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C44B5-269D-5D43-82B5-15BDFF070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Top 10 Locations, Industries, Sectors, and Company Ownership Types</a:t>
            </a:r>
          </a:p>
          <a:p>
            <a:r>
              <a:rPr lang="en-US" sz="2000" dirty="0"/>
              <a:t>Average Ratings by Locations, Industries, Sectors, and Company Ownership Types</a:t>
            </a:r>
          </a:p>
          <a:p>
            <a:r>
              <a:rPr lang="en-US" sz="2000" dirty="0"/>
              <a:t>Maps of Locations with Income, Population, and Median Age Layers</a:t>
            </a:r>
          </a:p>
          <a:p>
            <a:r>
              <a:rPr lang="en-US" sz="2000" dirty="0"/>
              <a:t>Used Tableau</a:t>
            </a:r>
          </a:p>
        </p:txBody>
      </p:sp>
    </p:spTree>
    <p:extLst>
      <p:ext uri="{BB962C8B-B14F-4D97-AF65-F5344CB8AC3E}">
        <p14:creationId xmlns:p14="http://schemas.microsoft.com/office/powerpoint/2010/main" val="7038434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427C53C4-0F5B-4744-B788-62147BF1ECB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689CD5-0384-C344-A548-B75E180CA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Coding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A673AA-561C-8042-982D-D7BC78F1F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55498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Text, letter&#10;&#10;Description automatically generated">
            <a:extLst>
              <a:ext uri="{FF2B5EF4-FFF2-40B4-BE49-F238E27FC236}">
                <a16:creationId xmlns:a16="http://schemas.microsoft.com/office/drawing/2014/main" id="{FF4EA0F9-F016-0847-A660-4ACAA25DFD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C326D4-F3AD-EA4D-AD03-2880FB076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Machine Learning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C4BF04-B2B9-2B40-BBB1-30CC18860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1794306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text, indoor, computer, desk&#10;&#10;Description automatically generated">
            <a:extLst>
              <a:ext uri="{FF2B5EF4-FFF2-40B4-BE49-F238E27FC236}">
                <a16:creationId xmlns:a16="http://schemas.microsoft.com/office/drawing/2014/main" id="{B314704B-6440-A84B-9AF7-8B8C35C43A0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2B493A-7040-5649-8031-742EEB25B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Website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E7E6F8-FDA2-0C46-9903-8D6B3AFDA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6827647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person, black, crowd&#10;&#10;Description automatically generated">
            <a:extLst>
              <a:ext uri="{FF2B5EF4-FFF2-40B4-BE49-F238E27FC236}">
                <a16:creationId xmlns:a16="http://schemas.microsoft.com/office/drawing/2014/main" id="{680A4384-E722-C74C-9A15-12E9F21420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DFF2BE5-C97E-A24C-A822-2241082D85AB}"/>
              </a:ext>
            </a:extLst>
          </p:cNvPr>
          <p:cNvSpPr txBox="1"/>
          <p:nvPr/>
        </p:nvSpPr>
        <p:spPr>
          <a:xfrm>
            <a:off x="3594997" y="1474391"/>
            <a:ext cx="5002010" cy="40626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/>
              <a:t>THANK YOU!</a:t>
            </a:r>
          </a:p>
          <a:p>
            <a:pPr algn="ctr"/>
            <a:endParaRPr lang="en-US" dirty="0"/>
          </a:p>
          <a:p>
            <a:pPr algn="ctr"/>
            <a:r>
              <a:rPr lang="en-US" sz="2400" dirty="0"/>
              <a:t>Team Members: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Byron Pineda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Carlyse</a:t>
            </a:r>
            <a:r>
              <a:rPr lang="en-US" sz="2400" dirty="0"/>
              <a:t> Thomas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Felicia Felix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Heather Mott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Peta Gaye </a:t>
            </a:r>
            <a:r>
              <a:rPr lang="en-US" sz="2400" dirty="0" err="1"/>
              <a:t>Lysius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Ryan </a:t>
            </a:r>
            <a:r>
              <a:rPr lang="en-US" sz="2400" dirty="0" err="1"/>
              <a:t>Flammia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160235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151</Words>
  <Application>Microsoft Macintosh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Data Analytics Job Opportunities</vt:lpstr>
      <vt:lpstr>Objective</vt:lpstr>
      <vt:lpstr>Data Cleaning</vt:lpstr>
      <vt:lpstr>Data Visualizations</vt:lpstr>
      <vt:lpstr>Coding</vt:lpstr>
      <vt:lpstr>Machine Learning</vt:lpstr>
      <vt:lpstr>Website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Job Opportunities</dc:title>
  <dc:creator>Heather Mott</dc:creator>
  <cp:lastModifiedBy>Heather Mott</cp:lastModifiedBy>
  <cp:revision>8</cp:revision>
  <dcterms:created xsi:type="dcterms:W3CDTF">2021-11-06T14:01:14Z</dcterms:created>
  <dcterms:modified xsi:type="dcterms:W3CDTF">2021-11-06T16:24:19Z</dcterms:modified>
</cp:coreProperties>
</file>

<file path=docProps/thumbnail.jpeg>
</file>